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81813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0299" autoAdjust="0"/>
  </p:normalViewPr>
  <p:slideViewPr>
    <p:cSldViewPr>
      <p:cViewPr>
        <p:scale>
          <a:sx n="50" d="100"/>
          <a:sy n="50" d="100"/>
        </p:scale>
        <p:origin x="-75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9A74F-E4AC-41C3-B737-C5C6B8502379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9D0EE-FF83-4881-848E-08085D7F4D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B272D-5D55-49D7-B65C-CBA46DEDFAE6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0323D-C05A-4EEA-A9D5-0A4A50F06D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A0656-74B8-4A23-9D12-EA37E59BBBD6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5BA71-58EC-43A5-AF90-1B9AD7A935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D3143-1809-44AF-BF8D-921A45A338DE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FBEC8-CC22-42DD-8F63-A4501444BA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6422F-7D9F-43BC-87C3-1197EB767F8B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BD410-3C0A-481E-BDB6-802A3713A8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EEC84-8C87-44F0-8BE3-6B4DBFEB5867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2C344-BE94-46D1-9F81-FB8CB07947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9D6DD-F039-42EC-A904-7AC09CF0E0DC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8E690-70D2-4BE4-97CF-412EF5E045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82FA5-D1E1-4143-A26E-87DE9E91C1DD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14138-2688-4139-B331-F4526F33DD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87015-6631-498C-B3D4-4BAA6CC09668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A61B3-31C0-4CCD-B565-D02C6232F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0D660-B2B6-4B02-9096-E4CD63BB5B10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35072-346B-424B-930E-21D09409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81BF9-32B9-4EFF-84F3-89196B48E070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B57A3-C1B6-496C-A4C7-6BA3555EB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B05866-AF3B-4954-9695-0E6FD15F6251}" type="datetimeFigureOut">
              <a:rPr lang="en-US"/>
              <a:pPr>
                <a:defRPr/>
              </a:pPr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D51E4D-ED3A-4A7E-9642-A169B0C693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9" descr="saudi arabia wom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81600"/>
            <a:ext cx="304235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5" descr="saudi arabias flag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71800"/>
            <a:ext cx="27432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445" y="4442321"/>
            <a:ext cx="2743200" cy="36933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Flag for Saudi Arabia  </a:t>
            </a:r>
          </a:p>
        </p:txBody>
      </p:sp>
      <p:pic>
        <p:nvPicPr>
          <p:cNvPr id="2054" name="Picture 12" descr="saudi arabia 1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267286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 13"/>
          <p:cNvSpPr/>
          <p:nvPr/>
        </p:nvSpPr>
        <p:spPr>
          <a:xfrm>
            <a:off x="0" y="0"/>
            <a:ext cx="2209800" cy="2133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Left Arrow 11"/>
          <p:cNvSpPr/>
          <p:nvPr/>
        </p:nvSpPr>
        <p:spPr>
          <a:xfrm>
            <a:off x="609600" y="6019800"/>
            <a:ext cx="2438400" cy="8382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2060"/>
                </a:solidFill>
              </a:rPr>
              <a:t>How women dressed</a:t>
            </a:r>
          </a:p>
        </p:txBody>
      </p:sp>
      <p:pic>
        <p:nvPicPr>
          <p:cNvPr id="15" name="Picture 14" descr="camal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200" y="0"/>
            <a:ext cx="2286000" cy="21336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743200" y="0"/>
            <a:ext cx="228600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They transport some times by Camels  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17" name="Picture 16" descr="saudi arabia.bm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400" y="4800600"/>
            <a:ext cx="3279322" cy="2057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8" name="Picture 12" descr="mecca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00800" y="4800600"/>
            <a:ext cx="274320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9" name="TextBox 4"/>
          <p:cNvSpPr txBox="1">
            <a:spLocks noChangeArrowheads="1"/>
          </p:cNvSpPr>
          <p:nvPr/>
        </p:nvSpPr>
        <p:spPr bwMode="auto">
          <a:xfrm>
            <a:off x="2438400" y="1981200"/>
            <a:ext cx="3352800" cy="286232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B0F0"/>
                </a:solidFill>
                <a:latin typeface="Book Antiqua" pitchFamily="18" charset="0"/>
              </a:rPr>
              <a:t>Country Facts</a:t>
            </a:r>
          </a:p>
          <a:p>
            <a:r>
              <a:rPr lang="en-US" b="1" dirty="0" smtClean="0">
                <a:solidFill>
                  <a:srgbClr val="00B0F0"/>
                </a:solidFill>
                <a:latin typeface="Calibri" pitchFamily="34" charset="0"/>
              </a:rPr>
              <a:t>             Government</a:t>
            </a:r>
            <a:r>
              <a:rPr lang="en-US" dirty="0" smtClean="0">
                <a:solidFill>
                  <a:srgbClr val="00B0F0"/>
                </a:solidFill>
                <a:latin typeface="Calibri" pitchFamily="34" charset="0"/>
              </a:rPr>
              <a:t>: monarchy</a:t>
            </a:r>
            <a:endParaRPr lang="en-US" dirty="0">
              <a:solidFill>
                <a:srgbClr val="00B0F0"/>
              </a:solidFill>
              <a:latin typeface="Calibri" pitchFamily="34" charset="0"/>
            </a:endParaRPr>
          </a:p>
          <a:p>
            <a:r>
              <a:rPr lang="en-US" b="1" dirty="0" smtClean="0">
                <a:solidFill>
                  <a:srgbClr val="00B0F0"/>
                </a:solidFill>
                <a:latin typeface="Calibri" pitchFamily="34" charset="0"/>
              </a:rPr>
              <a:t>                    Capital</a:t>
            </a:r>
            <a:r>
              <a:rPr lang="en-US" b="1" dirty="0">
                <a:solidFill>
                  <a:srgbClr val="00B0F0"/>
                </a:solidFill>
                <a:latin typeface="Calibri" pitchFamily="34" charset="0"/>
              </a:rPr>
              <a:t>: Riyadh </a:t>
            </a:r>
            <a:endParaRPr lang="en-US" dirty="0">
              <a:solidFill>
                <a:srgbClr val="00B0F0"/>
              </a:solidFill>
              <a:latin typeface="Calibri" pitchFamily="34" charset="0"/>
            </a:endParaRPr>
          </a:p>
          <a:p>
            <a:r>
              <a:rPr lang="en-US" b="1" dirty="0" smtClean="0">
                <a:solidFill>
                  <a:srgbClr val="00B0F0"/>
                </a:solidFill>
                <a:latin typeface="Calibri" pitchFamily="34" charset="0"/>
              </a:rPr>
              <a:t>    Language</a:t>
            </a:r>
            <a:r>
              <a:rPr lang="en-US" b="1" dirty="0">
                <a:solidFill>
                  <a:srgbClr val="00B0F0"/>
                </a:solidFill>
                <a:latin typeface="Calibri" pitchFamily="34" charset="0"/>
              </a:rPr>
              <a:t>: English </a:t>
            </a:r>
            <a:r>
              <a:rPr lang="en-US" b="1" dirty="0" smtClean="0">
                <a:solidFill>
                  <a:srgbClr val="00B0F0"/>
                </a:solidFill>
                <a:latin typeface="Calibri" pitchFamily="34" charset="0"/>
              </a:rPr>
              <a:t>and Arabic </a:t>
            </a:r>
            <a:endParaRPr lang="en-US" dirty="0">
              <a:solidFill>
                <a:srgbClr val="00B0F0"/>
              </a:solidFill>
              <a:latin typeface="Calibri" pitchFamily="34" charset="0"/>
            </a:endParaRPr>
          </a:p>
          <a:p>
            <a:r>
              <a:rPr lang="en-US" b="1" dirty="0" smtClean="0">
                <a:solidFill>
                  <a:srgbClr val="00B0F0"/>
                </a:solidFill>
                <a:latin typeface="Calibri" pitchFamily="34" charset="0"/>
              </a:rPr>
              <a:t>                Religions</a:t>
            </a:r>
            <a:r>
              <a:rPr lang="en-US" b="1" dirty="0" smtClean="0">
                <a:solidFill>
                  <a:srgbClr val="00B0F0"/>
                </a:solidFill>
                <a:latin typeface="Calibri" pitchFamily="34" charset="0"/>
              </a:rPr>
              <a:t>: Islam 100%</a:t>
            </a:r>
            <a:endParaRPr lang="en-US" dirty="0">
              <a:solidFill>
                <a:srgbClr val="00B0F0"/>
              </a:solidFill>
              <a:latin typeface="Calibri" pitchFamily="34" charset="0"/>
            </a:endParaRPr>
          </a:p>
          <a:p>
            <a:r>
              <a:rPr lang="en-US" b="1" dirty="0" smtClean="0">
                <a:solidFill>
                  <a:srgbClr val="00B0F0"/>
                </a:solidFill>
                <a:latin typeface="Calibri" pitchFamily="34" charset="0"/>
              </a:rPr>
              <a:t>              Literacy </a:t>
            </a:r>
            <a:r>
              <a:rPr lang="en-US" b="1" dirty="0" smtClean="0">
                <a:solidFill>
                  <a:srgbClr val="00B0F0"/>
                </a:solidFill>
                <a:latin typeface="Calibri" pitchFamily="34" charset="0"/>
              </a:rPr>
              <a:t>Rate:63%</a:t>
            </a:r>
            <a:endParaRPr lang="en-US" dirty="0" smtClean="0">
              <a:solidFill>
                <a:srgbClr val="00B0F0"/>
              </a:solidFill>
              <a:latin typeface="Calibri" pitchFamily="34" charset="0"/>
            </a:endParaRPr>
          </a:p>
          <a:p>
            <a:r>
              <a:rPr lang="en-US" b="1" dirty="0" smtClean="0">
                <a:solidFill>
                  <a:srgbClr val="00B0F0"/>
                </a:solidFill>
                <a:latin typeface="Calibri" pitchFamily="34" charset="0"/>
              </a:rPr>
              <a:t>Natural Resources: </a:t>
            </a:r>
            <a:r>
              <a:rPr lang="en-US" dirty="0" smtClean="0">
                <a:solidFill>
                  <a:srgbClr val="00B0F0"/>
                </a:solidFill>
              </a:rPr>
              <a:t>Hydrocarbons, gold, uranium, bauxite, coal, iron</a:t>
            </a:r>
            <a:endParaRPr lang="en-US" dirty="0" smtClean="0">
              <a:solidFill>
                <a:srgbClr val="00B0F0"/>
              </a:solidFill>
              <a:latin typeface="Calibri" pitchFamily="34" charset="0"/>
            </a:endParaRPr>
          </a:p>
          <a:p>
            <a:endParaRPr lang="en-US" dirty="0">
              <a:latin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29400" y="3962400"/>
            <a:ext cx="1981200" cy="457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This is Mecca! 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72200" y="2209800"/>
            <a:ext cx="2362200" cy="92333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C000"/>
                </a:solidFill>
              </a:rPr>
              <a:t>Country  </a:t>
            </a:r>
            <a:r>
              <a:rPr lang="en-US" dirty="0" smtClean="0">
                <a:solidFill>
                  <a:srgbClr val="FFC000"/>
                </a:solidFill>
              </a:rPr>
              <a:t>Description: the land right next to</a:t>
            </a:r>
            <a:endParaRPr lang="en-US" dirty="0">
              <a:solidFill>
                <a:srgbClr val="FFC000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rgbClr val="FFC000"/>
                </a:solidFill>
              </a:rPr>
              <a:t>the </a:t>
            </a:r>
            <a:r>
              <a:rPr lang="en-US" dirty="0">
                <a:solidFill>
                  <a:srgbClr val="FFC000"/>
                </a:solidFill>
              </a:rPr>
              <a:t>Red Sea.</a:t>
            </a:r>
          </a:p>
        </p:txBody>
      </p:sp>
      <p:sp>
        <p:nvSpPr>
          <p:cNvPr id="4" name="Rectangle 3"/>
          <p:cNvSpPr/>
          <p:nvPr/>
        </p:nvSpPr>
        <p:spPr>
          <a:xfrm>
            <a:off x="6629400" y="0"/>
            <a:ext cx="2209800" cy="1754326"/>
          </a:xfrm>
          <a:prstGeom prst="rect">
            <a:avLst/>
          </a:prstGeom>
          <a:noFill/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58000" dir="5400000" sy="-100000" algn="bl" rotWithShape="0"/>
                </a:effectLst>
                <a:latin typeface="+mn-lt"/>
              </a:rPr>
              <a:t>Saudi Arabia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29200" y="0"/>
            <a:ext cx="1828800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C000"/>
                </a:solidFill>
                <a:latin typeface="Algerian" pitchFamily="82" charset="0"/>
              </a:rPr>
              <a:t>Logan K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74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BHISD</dc:creator>
  <cp:lastModifiedBy>BHISD</cp:lastModifiedBy>
  <cp:revision>8</cp:revision>
  <dcterms:created xsi:type="dcterms:W3CDTF">2011-10-31T16:27:04Z</dcterms:created>
  <dcterms:modified xsi:type="dcterms:W3CDTF">2011-11-09T16:30:28Z</dcterms:modified>
</cp:coreProperties>
</file>